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80EE-0F1B-480E-8B1F-D1B7CBA36734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D6FE8-6781-4710-BBEE-F0C46C8D07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33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D6FE8-6781-4710-BBEE-F0C46C8D070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94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D6FE8-6781-4710-BBEE-F0C46C8D070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57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605B8-375F-1843-BF1B-A07EAA30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2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47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91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76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50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53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40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93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55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52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29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A7B63-192E-40AD-AACB-7B318103D5FF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3D3D4-91C7-4CE8-8F55-E64820168927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B452D-0902-594A-B7D5-9D29EDF62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2A958-9A07-4789-B195-BF53D7021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095" y="1440895"/>
            <a:ext cx="9144000" cy="2387600"/>
          </a:xfrm>
        </p:spPr>
        <p:txBody>
          <a:bodyPr>
            <a:noAutofit/>
          </a:bodyPr>
          <a:lstStyle/>
          <a:p>
            <a:r>
              <a:rPr lang="ru-RU" sz="4400" dirty="0" err="1"/>
              <a:t>Розробка</a:t>
            </a:r>
            <a:r>
              <a:rPr lang="ru-RU" sz="4400" dirty="0"/>
              <a:t> </a:t>
            </a:r>
            <a:r>
              <a:rPr lang="ru-RU" sz="4400" dirty="0" err="1"/>
              <a:t>програмного</a:t>
            </a:r>
            <a:r>
              <a:rPr lang="ru-RU" sz="4400" dirty="0"/>
              <a:t> </a:t>
            </a:r>
            <a:r>
              <a:rPr lang="ru-RU" sz="4400" dirty="0" err="1"/>
              <a:t>забезпечення</a:t>
            </a:r>
            <a:r>
              <a:rPr lang="ru-RU" sz="4400" dirty="0"/>
              <a:t> </a:t>
            </a:r>
            <a:r>
              <a:rPr lang="ru-RU" sz="4400" dirty="0" err="1"/>
              <a:t>автоматизації</a:t>
            </a:r>
            <a:r>
              <a:rPr lang="ru-RU" sz="4400" dirty="0"/>
              <a:t> </a:t>
            </a:r>
            <a:r>
              <a:rPr lang="ru-RU" sz="4400" dirty="0" err="1"/>
              <a:t>праці</a:t>
            </a:r>
            <a:r>
              <a:rPr lang="ru-RU" sz="4400" dirty="0"/>
              <a:t> диспетчера в  </a:t>
            </a:r>
            <a:r>
              <a:rPr lang="ru-RU" sz="4400" dirty="0" err="1"/>
              <a:t>касах</a:t>
            </a:r>
            <a:r>
              <a:rPr lang="ru-RU" sz="4400" dirty="0"/>
              <a:t> </a:t>
            </a:r>
            <a:r>
              <a:rPr lang="ru-RU" sz="4400" dirty="0" err="1"/>
              <a:t>аерофлоту</a:t>
            </a:r>
            <a:r>
              <a:rPr lang="ru-RU" sz="4400" dirty="0"/>
              <a:t> з </a:t>
            </a:r>
            <a:r>
              <a:rPr lang="ru-RU" sz="4400" dirty="0" err="1"/>
              <a:t>використання</a:t>
            </a:r>
            <a:r>
              <a:rPr lang="ru-RU" sz="4400" dirty="0"/>
              <a:t> </a:t>
            </a:r>
            <a:r>
              <a:rPr lang="ru-RU" sz="4400" dirty="0" err="1"/>
              <a:t>принципів</a:t>
            </a:r>
            <a:r>
              <a:rPr lang="ru-RU" sz="4400" dirty="0"/>
              <a:t> ООП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7E207-8A5B-45C0-8762-5EAEADB4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641" y="4020519"/>
            <a:ext cx="5968753" cy="1655762"/>
          </a:xfrm>
        </p:spPr>
        <p:txBody>
          <a:bodyPr/>
          <a:lstStyle/>
          <a:p>
            <a:r>
              <a:rPr lang="uk-UA" dirty="0"/>
              <a:t>Презентація курсової роботи </a:t>
            </a:r>
          </a:p>
          <a:p>
            <a:r>
              <a:rPr lang="uk-UA" dirty="0"/>
              <a:t>студента групи РПЗ 19 2/9 </a:t>
            </a:r>
            <a:r>
              <a:rPr lang="uk-UA" dirty="0" err="1"/>
              <a:t>Бедських</a:t>
            </a:r>
            <a:r>
              <a:rPr lang="uk-UA" dirty="0"/>
              <a:t> Артема</a:t>
            </a:r>
            <a:br>
              <a:rPr lang="uk-UA" dirty="0"/>
            </a:br>
            <a:r>
              <a:rPr lang="en-US" dirty="0"/>
              <a:t>telegram: @pacetick</a:t>
            </a:r>
            <a:br>
              <a:rPr lang="en-US" dirty="0"/>
            </a:br>
            <a:r>
              <a:rPr lang="en-US" dirty="0"/>
              <a:t>email: prosto.artem158@gmail.com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58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C0D755F-D530-4934-91F6-B1AB34009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116" y="893607"/>
            <a:ext cx="10840745" cy="4351338"/>
          </a:xfrm>
        </p:spPr>
        <p:txBody>
          <a:bodyPr>
            <a:norm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uk-UA" dirty="0">
                <a:effectLst/>
                <a:latin typeface="+mj-lt"/>
                <a:ea typeface="Times New Roman" panose="02020603050405020304" pitchFamily="18" charset="0"/>
              </a:rPr>
              <a:t>Основною метою дослідження є розробка програмного забезпечення, який забезпечить ефективну роботу диспетчерів, автоматизуючи рутинні операції та спрощуючи взаємодію з зовнішнім сховищем даних, бронюванням та іншими системами. Програмний продукт повинен демонструвати високий рівень швидкодії та  забезпечувати зручний інтерфейс для користувача.</a:t>
            </a:r>
          </a:p>
        </p:txBody>
      </p:sp>
    </p:spTree>
    <p:extLst>
      <p:ext uri="{BB962C8B-B14F-4D97-AF65-F5344CB8AC3E}">
        <p14:creationId xmlns:p14="http://schemas.microsoft.com/office/powerpoint/2010/main" val="193973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3D7D9-99F4-4235-9F1C-D2E37016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808" y="494247"/>
            <a:ext cx="10515600" cy="1325563"/>
          </a:xfrm>
        </p:spPr>
        <p:txBody>
          <a:bodyPr/>
          <a:lstStyle/>
          <a:p>
            <a:r>
              <a:rPr lang="uk-UA" dirty="0"/>
              <a:t>Основні функції програми: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15FCBE-4995-4488-BA93-5757DC77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808" y="1819810"/>
            <a:ext cx="10515600" cy="4351338"/>
          </a:xfrm>
        </p:spPr>
        <p:txBody>
          <a:bodyPr>
            <a:normAutofit/>
          </a:bodyPr>
          <a:lstStyle/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відображення даних про рейс, пасажира та білет в вигляді таблиці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зміни рейсу, пасажира та білету через форму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створення нового рейсу, пасажира та білету через форму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пошуку по даним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видалення даних</a:t>
            </a:r>
          </a:p>
          <a:p>
            <a:pPr marL="34290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Функція сортування даних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uk-UA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Адаптивний дизайн</a:t>
            </a:r>
          </a:p>
          <a:p>
            <a:pPr marL="342900" lvl="0" indent="-1440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endParaRPr lang="uk-UA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62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A0267-B176-435F-B5A3-15389A42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498"/>
            <a:ext cx="11182165" cy="1325563"/>
          </a:xfrm>
        </p:spPr>
        <p:txBody>
          <a:bodyPr/>
          <a:lstStyle/>
          <a:p>
            <a:r>
              <a:rPr lang="uk-UA" dirty="0"/>
              <a:t>Що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використано</a:t>
            </a:r>
            <a:r>
              <a:rPr lang="ru-RU" dirty="0"/>
              <a:t> при </a:t>
            </a:r>
            <a:r>
              <a:rPr lang="ru-RU" dirty="0" err="1"/>
              <a:t>розробці</a:t>
            </a:r>
            <a:r>
              <a:rPr lang="ru-RU" dirty="0"/>
              <a:t>?</a:t>
            </a:r>
          </a:p>
        </p:txBody>
      </p:sp>
      <p:pic>
        <p:nvPicPr>
          <p:cNvPr id="1026" name="Picture 2" descr="Visual Studio Code — Википедия">
            <a:extLst>
              <a:ext uri="{FF2B5EF4-FFF2-40B4-BE49-F238E27FC236}">
                <a16:creationId xmlns:a16="http://schemas.microsoft.com/office/drawing/2014/main" id="{3E3890F5-9C0D-4BDD-A197-99ED8E55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06" y="2205020"/>
            <a:ext cx="1335416" cy="13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— Вікіпедія">
            <a:extLst>
              <a:ext uri="{FF2B5EF4-FFF2-40B4-BE49-F238E27FC236}">
                <a16:creationId xmlns:a16="http://schemas.microsoft.com/office/drawing/2014/main" id="{10E3EBBF-9D0B-43C5-8551-9236E0AE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03" y="2205020"/>
            <a:ext cx="2181379" cy="13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399F8-2460-43AB-BCCB-E34B2D0C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517" y="3987796"/>
            <a:ext cx="1682495" cy="16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1D5A38F-B7BC-4195-B1E2-EA7DD2CAF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8918" y="4344728"/>
            <a:ext cx="21691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3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46626-F678-46DB-937E-A7759572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-224219"/>
            <a:ext cx="10977979" cy="1325563"/>
          </a:xfrm>
        </p:spPr>
        <p:txBody>
          <a:bodyPr>
            <a:noAutofit/>
          </a:bodyPr>
          <a:lstStyle/>
          <a:p>
            <a:pPr algn="ctr"/>
            <a:r>
              <a:rPr lang="uk-UA" dirty="0"/>
              <a:t>Діаграма класів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1D39A-08E2-4DB6-A892-B3F2B67F9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48" y="841248"/>
            <a:ext cx="8864487" cy="6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4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F9363-91EE-44EB-914C-FCDE4198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43" y="1208504"/>
            <a:ext cx="10842966" cy="3283597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Перейдемо до д</a:t>
            </a:r>
            <a:r>
              <a:rPr lang="ru-RU" sz="6600" dirty="0" err="1"/>
              <a:t>емонстрац</a:t>
            </a:r>
            <a:r>
              <a:rPr lang="uk-UA" sz="6600" dirty="0" err="1"/>
              <a:t>ії</a:t>
            </a:r>
            <a:r>
              <a:rPr lang="uk-UA" sz="6600" dirty="0"/>
              <a:t> програми</a:t>
            </a:r>
            <a:endParaRPr lang="ru-RU" sz="6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75EFEC-6923-4415-9A30-ED8188EA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9" y="3429000"/>
            <a:ext cx="1598212" cy="35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8D2FF-9D28-4FD9-92C6-B09E2883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75" y="640334"/>
            <a:ext cx="10515600" cy="1325563"/>
          </a:xfrm>
        </p:spPr>
        <p:txBody>
          <a:bodyPr/>
          <a:lstStyle/>
          <a:p>
            <a:r>
              <a:rPr lang="uk-UA" dirty="0"/>
              <a:t>Висновки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C5B6E2-7B87-42AD-B07B-2F56EBC03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344"/>
            <a:ext cx="10515600" cy="4351338"/>
          </a:xfrm>
        </p:spPr>
        <p:txBody>
          <a:bodyPr>
            <a:norm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uk-UA" sz="2400" dirty="0">
                <a:effectLst/>
                <a:latin typeface="+mj-lt"/>
                <a:ea typeface="Times New Roman" panose="02020603050405020304" pitchFamily="18" charset="0"/>
              </a:rPr>
              <a:t>В ході виконання даної курсової роботи було розроблено програмне забезпечення, яке спрямоване на автоматизацію робочих процесів диспетчерів у касах авіакомпаній, використовуючи принципи об'єктно-орієнтованого програмування (ООП). Розроблений продукт відзначається високою ефективністю та зручністю взаємодії, спрощуючи завдання обробки пасажирських даних та оптимізації продажу квитків.</a:t>
            </a:r>
          </a:p>
        </p:txBody>
      </p:sp>
    </p:spTree>
    <p:extLst>
      <p:ext uri="{BB962C8B-B14F-4D97-AF65-F5344CB8AC3E}">
        <p14:creationId xmlns:p14="http://schemas.microsoft.com/office/powerpoint/2010/main" val="335500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CD250-27EA-48D7-A517-1ED615DA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384" y="1385742"/>
            <a:ext cx="10515600" cy="1325563"/>
          </a:xfrm>
        </p:spPr>
        <p:txBody>
          <a:bodyPr>
            <a:normAutofit/>
          </a:bodyPr>
          <a:lstStyle/>
          <a:p>
            <a:r>
              <a:rPr lang="uk-UA" sz="6600" dirty="0"/>
              <a:t>Дякую за увагу</a:t>
            </a:r>
            <a:endParaRPr lang="ru-RU" sz="6600" dirty="0"/>
          </a:p>
        </p:txBody>
      </p:sp>
      <p:pic>
        <p:nvPicPr>
          <p:cNvPr id="4" name="Picture 2" descr="Аниме Стикеры - 59 фото - картинки и рисунки: скачать бесплатно">
            <a:extLst>
              <a:ext uri="{FF2B5EF4-FFF2-40B4-BE49-F238E27FC236}">
                <a16:creationId xmlns:a16="http://schemas.microsoft.com/office/drawing/2014/main" id="{C5C8001B-E3BD-48AA-928F-C4AA6F76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7" y="2506663"/>
            <a:ext cx="4351337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3A095394-55D1-4752-A974-94B0A86630C8}"/>
              </a:ext>
            </a:extLst>
          </p:cNvPr>
          <p:cNvSpPr/>
          <p:nvPr/>
        </p:nvSpPr>
        <p:spPr>
          <a:xfrm>
            <a:off x="3416175" y="753879"/>
            <a:ext cx="7134130" cy="2589291"/>
          </a:xfrm>
          <a:prstGeom prst="wedgeEllipseCallout">
            <a:avLst>
              <a:gd name="adj1" fmla="val -43168"/>
              <a:gd name="adj2" fmla="val 52010"/>
            </a:avLst>
          </a:prstGeom>
          <a:noFill/>
          <a:ln w="762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95003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015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powerpointbase.com-1015</Template>
  <TotalTime>184</TotalTime>
  <Words>197</Words>
  <Application>Microsoft Office PowerPoint</Application>
  <PresentationFormat>Широкоэкранный</PresentationFormat>
  <Paragraphs>20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powerpointbase.com-1015</vt:lpstr>
      <vt:lpstr>Розробка програмного забезпечення автоматизації праці диспетчера в  касах аерофлоту з використання принципів ООП</vt:lpstr>
      <vt:lpstr>Презентация PowerPoint</vt:lpstr>
      <vt:lpstr>Основні функції програми:</vt:lpstr>
      <vt:lpstr>Що було використано при розробці?</vt:lpstr>
      <vt:lpstr>Діаграма класів</vt:lpstr>
      <vt:lpstr>Перейдемо до демонстрації програми</vt:lpstr>
      <vt:lpstr>Висновки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Сервіс каталогізації аніме</dc:title>
  <dc:creator>Артем Бедских</dc:creator>
  <cp:lastModifiedBy>Артем Бедских</cp:lastModifiedBy>
  <cp:revision>41</cp:revision>
  <dcterms:created xsi:type="dcterms:W3CDTF">2022-12-13T14:32:42Z</dcterms:created>
  <dcterms:modified xsi:type="dcterms:W3CDTF">2024-02-04T21:57:45Z</dcterms:modified>
</cp:coreProperties>
</file>